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4" r:id="rId9"/>
    <p:sldId id="265" r:id="rId10"/>
    <p:sldId id="266" r:id="rId11"/>
    <p:sldId id="262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D252DC8-5798-4F59-95AD-0E5D033ADEC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7B96314-9C17-464F-BF80-A99C8EBC7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2DC8-5798-4F59-95AD-0E5D033ADEC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6314-9C17-464F-BF80-A99C8EBC7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2DC8-5798-4F59-95AD-0E5D033ADEC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6314-9C17-464F-BF80-A99C8EBC7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252DC8-5798-4F59-95AD-0E5D033ADEC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B96314-9C17-464F-BF80-A99C8EBC7D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D252DC8-5798-4F59-95AD-0E5D033ADEC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7B96314-9C17-464F-BF80-A99C8EBC7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2DC8-5798-4F59-95AD-0E5D033ADEC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6314-9C17-464F-BF80-A99C8EBC7D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2DC8-5798-4F59-95AD-0E5D033ADEC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6314-9C17-464F-BF80-A99C8EBC7D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252DC8-5798-4F59-95AD-0E5D033ADEC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B96314-9C17-464F-BF80-A99C8EBC7D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2DC8-5798-4F59-95AD-0E5D033ADEC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6314-9C17-464F-BF80-A99C8EBC7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252DC8-5798-4F59-95AD-0E5D033ADEC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B96314-9C17-464F-BF80-A99C8EBC7D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252DC8-5798-4F59-95AD-0E5D033ADEC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B96314-9C17-464F-BF80-A99C8EBC7D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252DC8-5798-4F59-95AD-0E5D033ADEC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7B96314-9C17-464F-BF80-A99C8EBC7D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992888" cy="1894362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Всероссийский день правовой помощи детям</a:t>
            </a:r>
            <a:endParaRPr lang="ru-RU" sz="4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7by3MNQd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348880"/>
            <a:ext cx="5361607" cy="37871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32961" y="3244334"/>
            <a:ext cx="1878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Право на жизнь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60648"/>
            <a:ext cx="6858000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9066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Имеем право: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семью, 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имя и гражданство,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-на медицину,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-на защиту,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-на отдых и досуг,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-на обучение,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-на информацию.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vHP3k9dw3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SiJSDVqQ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4"/>
            <a:ext cx="8784976" cy="6588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72494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Информация для родителей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rxx2Zjdp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764704"/>
            <a:ext cx="4659982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-vIc6OpCa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30" y="188640"/>
            <a:ext cx="8544949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i1E9wSTH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32656"/>
            <a:ext cx="5544616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yiZ39gl9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04664"/>
            <a:ext cx="5452070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Семья-это МЫ.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Семья-это 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Семья-это папа и мама моя.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ti1oAnGTt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6048672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OUsqO-pV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60648"/>
            <a:ext cx="6858000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построим новый дом,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 нам будет в нем,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Будет он у нас кирпичным,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конечно же отличным.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988840"/>
            <a:ext cx="5445224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rrTtprFUG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6264696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w_a7gLx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32656"/>
            <a:ext cx="6858000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IvtY2Gnt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88640"/>
            <a:ext cx="6858000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94096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знаем свои права.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33qKlJsD7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12068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gE4YcEU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60648"/>
            <a:ext cx="6858000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</TotalTime>
  <Words>27</Words>
  <Application>Microsoft Office PowerPoint</Application>
  <PresentationFormat>Экран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Всероссийский день правовой помощи детям</vt:lpstr>
      <vt:lpstr>Семья-это МЫ. Семья-это Я, Семья-это папа и мама моя.</vt:lpstr>
      <vt:lpstr>Слайд 3</vt:lpstr>
      <vt:lpstr>Мы построим новый дом, Хорошо нам будет в нем, Будет он у нас кирпичным, И конечно же отличным.</vt:lpstr>
      <vt:lpstr>Слайд 5</vt:lpstr>
      <vt:lpstr>Слайд 6</vt:lpstr>
      <vt:lpstr>Слайд 7</vt:lpstr>
      <vt:lpstr>Мы знаем свои права.</vt:lpstr>
      <vt:lpstr>Слайд 9</vt:lpstr>
      <vt:lpstr>Слайд 10</vt:lpstr>
      <vt:lpstr>Имеем право: -на семью,  -на имя и гражданство, -на медицину, -на защиту, -на отдых и досуг, -на обучение, -на информацию.  </vt:lpstr>
      <vt:lpstr>Слайд 12</vt:lpstr>
      <vt:lpstr>Слайд 13</vt:lpstr>
      <vt:lpstr>Информация для родителей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день правовой помощи детям</dc:title>
  <dc:creator>Вероника</dc:creator>
  <cp:lastModifiedBy>Вероника</cp:lastModifiedBy>
  <cp:revision>2</cp:revision>
  <dcterms:created xsi:type="dcterms:W3CDTF">2021-11-20T14:00:29Z</dcterms:created>
  <dcterms:modified xsi:type="dcterms:W3CDTF">2021-11-20T14:25:03Z</dcterms:modified>
</cp:coreProperties>
</file>